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Arvo"/>
      <p:regular r:id="rId21"/>
      <p:bold r:id="rId22"/>
      <p:italic r:id="rId23"/>
      <p:boldItalic r:id="rId24"/>
    </p:embeddedFont>
    <p:embeddedFont>
      <p:font typeface="Roboto Condensed"/>
      <p:regular r:id="rId25"/>
      <p:bold r:id="rId26"/>
      <p:italic r:id="rId27"/>
      <p:boldItalic r:id="rId28"/>
    </p:embeddedFont>
    <p:embeddedFont>
      <p:font typeface="Roboto Condensed 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Arvo-bold.fntdata"/><Relationship Id="rId21" Type="http://schemas.openxmlformats.org/officeDocument/2006/relationships/font" Target="fonts/Arvo-regular.fntdata"/><Relationship Id="rId24" Type="http://schemas.openxmlformats.org/officeDocument/2006/relationships/font" Target="fonts/Arvo-boldItalic.fntdata"/><Relationship Id="rId23" Type="http://schemas.openxmlformats.org/officeDocument/2006/relationships/font" Target="fonts/Arv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bold.fntdata"/><Relationship Id="rId25" Type="http://schemas.openxmlformats.org/officeDocument/2006/relationships/font" Target="fonts/RobotoCondensed-regular.fntdata"/><Relationship Id="rId28" Type="http://schemas.openxmlformats.org/officeDocument/2006/relationships/font" Target="fonts/RobotoCondensed-boldItalic.fntdata"/><Relationship Id="rId27" Type="http://schemas.openxmlformats.org/officeDocument/2006/relationships/font" Target="fonts/RobotoCondense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Light-italic.fntdata"/><Relationship Id="rId30" Type="http://schemas.openxmlformats.org/officeDocument/2006/relationships/font" Target="fonts/RobotoCondensedLight-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RobotoCondensedLight-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e70b39826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e70b3982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ecef555e3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ecef555e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e70b39826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e70b3982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5a18c86c0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5a18c86c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5a18c86c0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5a18c86c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ecef555e3_2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ecef555e3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ecef555e3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ecef555e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ecef555e3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ecef555e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ecef555e3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ecef555e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ecef555e3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ecef555e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e70b39826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e70b3982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7e70b39826_4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e70b39826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4" name="Google Shape;14;p2"/>
          <p:cNvGrpSpPr/>
          <p:nvPr/>
        </p:nvGrpSpPr>
        <p:grpSpPr>
          <a:xfrm flipH="1" rot="10800000">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 name="Google Shape;22;p2"/>
          <p:cNvSpPr txBox="1"/>
          <p:nvPr>
            <p:ph type="ctrTitle"/>
          </p:nvPr>
        </p:nvSpPr>
        <p:spPr>
          <a:xfrm>
            <a:off x="685800" y="1090750"/>
            <a:ext cx="5367900" cy="2961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3"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28" name="Google Shape;28;p3"/>
          <p:cNvGrpSpPr/>
          <p:nvPr/>
        </p:nvGrpSpPr>
        <p:grpSpPr>
          <a:xfrm flipH="1" rot="10800000">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 name="Google Shape;39;p3"/>
          <p:cNvSpPr txBox="1"/>
          <p:nvPr>
            <p:ph type="ctrTitle"/>
          </p:nvPr>
        </p:nvSpPr>
        <p:spPr>
          <a:xfrm>
            <a:off x="463525" y="2871148"/>
            <a:ext cx="40944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0" name="Google Shape;40;p3"/>
          <p:cNvSpPr txBox="1"/>
          <p:nvPr>
            <p:ph idx="1" type="subTitle"/>
          </p:nvPr>
        </p:nvSpPr>
        <p:spPr>
          <a:xfrm>
            <a:off x="463525" y="3975449"/>
            <a:ext cx="4094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p:txBody>
      </p:sp>
      <p:sp>
        <p:nvSpPr>
          <p:cNvPr id="41" name="Google Shape;41;p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2" name="Shape 42"/>
        <p:cNvGrpSpPr/>
        <p:nvPr/>
      </p:nvGrpSpPr>
      <p:grpSpPr>
        <a:xfrm>
          <a:off x="0" y="0"/>
          <a:ext cx="0" cy="0"/>
          <a:chOff x="0" y="0"/>
          <a:chExt cx="0" cy="0"/>
        </a:xfrm>
      </p:grpSpPr>
      <p:sp>
        <p:nvSpPr>
          <p:cNvPr id="43" name="Google Shape;43;p4"/>
          <p:cNvSpPr/>
          <p:nvPr/>
        </p:nvSpPr>
        <p:spPr>
          <a:xfrm>
            <a:off x="7544483" y="657775"/>
            <a:ext cx="1299300" cy="4329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44" name="Google Shape;44;p4"/>
          <p:cNvGrpSpPr/>
          <p:nvPr/>
        </p:nvGrpSpPr>
        <p:grpSpPr>
          <a:xfrm>
            <a:off x="0" y="-7088"/>
            <a:ext cx="8661398" cy="5150588"/>
            <a:chOff x="0" y="-7088"/>
            <a:chExt cx="8661398" cy="5150588"/>
          </a:xfrm>
        </p:grpSpPr>
        <p:sp>
          <p:nvSpPr>
            <p:cNvPr id="45" name="Google Shape;45;p4"/>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47" name="Google Shape;47;p4"/>
          <p:cNvGrpSpPr/>
          <p:nvPr/>
        </p:nvGrpSpPr>
        <p:grpSpPr>
          <a:xfrm flipH="1" rot="10800000">
            <a:off x="1" y="1090763"/>
            <a:ext cx="8847502" cy="2961975"/>
            <a:chOff x="-8178042" y="-4493254"/>
            <a:chExt cx="19483598" cy="6522736"/>
          </a:xfrm>
        </p:grpSpPr>
        <p:sp>
          <p:nvSpPr>
            <p:cNvPr id="48" name="Google Shape;48;p4"/>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49" name="Google Shape;49;p4"/>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50" name="Google Shape;50;p4"/>
          <p:cNvSpPr txBox="1"/>
          <p:nvPr>
            <p:ph idx="1" type="body"/>
          </p:nvPr>
        </p:nvSpPr>
        <p:spPr>
          <a:xfrm>
            <a:off x="829775" y="1202000"/>
            <a:ext cx="5090700" cy="2745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480"/>
              </a:spcBef>
              <a:spcAft>
                <a:spcPts val="0"/>
              </a:spcAft>
              <a:buClr>
                <a:srgbClr val="FFFFFF"/>
              </a:buClr>
              <a:buSzPts val="3000"/>
              <a:buChar char="▻"/>
              <a:defRPr i="1" sz="3000">
                <a:solidFill>
                  <a:srgbClr val="FFFFFF"/>
                </a:solidFill>
              </a:defRPr>
            </a:lvl2pPr>
            <a:lvl3pPr indent="-419100" lvl="2" marL="1371600" rtl="0">
              <a:spcBef>
                <a:spcPts val="480"/>
              </a:spcBef>
              <a:spcAft>
                <a:spcPts val="0"/>
              </a:spcAft>
              <a:buClr>
                <a:srgbClr val="FFFFFF"/>
              </a:buClr>
              <a:buSzPts val="3000"/>
              <a:buChar char="▻"/>
              <a:defRPr i="1" sz="3000">
                <a:solidFill>
                  <a:srgbClr val="FFFFFF"/>
                </a:solidFill>
              </a:defRPr>
            </a:lvl3pPr>
            <a:lvl4pPr indent="-419100" lvl="3" marL="1828800" rtl="0">
              <a:spcBef>
                <a:spcPts val="360"/>
              </a:spcBef>
              <a:spcAft>
                <a:spcPts val="0"/>
              </a:spcAft>
              <a:buClr>
                <a:srgbClr val="FFFFFF"/>
              </a:buClr>
              <a:buSzPts val="3000"/>
              <a:buChar char="▻"/>
              <a:defRPr i="1" sz="3000">
                <a:solidFill>
                  <a:srgbClr val="FFFFFF"/>
                </a:solidFill>
              </a:defRPr>
            </a:lvl4pPr>
            <a:lvl5pPr indent="-419100" lvl="4" marL="2286000" rtl="0">
              <a:spcBef>
                <a:spcPts val="360"/>
              </a:spcBef>
              <a:spcAft>
                <a:spcPts val="0"/>
              </a:spcAft>
              <a:buClr>
                <a:srgbClr val="FFFFFF"/>
              </a:buClr>
              <a:buSzPts val="3000"/>
              <a:buChar char="▻"/>
              <a:defRPr i="1" sz="3000">
                <a:solidFill>
                  <a:srgbClr val="FFFFFF"/>
                </a:solidFill>
              </a:defRPr>
            </a:lvl5pPr>
            <a:lvl6pPr indent="-419100" lvl="5" marL="2743200" rtl="0">
              <a:spcBef>
                <a:spcPts val="360"/>
              </a:spcBef>
              <a:spcAft>
                <a:spcPts val="0"/>
              </a:spcAft>
              <a:buClr>
                <a:srgbClr val="FFFFFF"/>
              </a:buClr>
              <a:buSzPts val="3000"/>
              <a:buChar char="▻"/>
              <a:defRPr i="1" sz="3000">
                <a:solidFill>
                  <a:srgbClr val="FFFFFF"/>
                </a:solidFill>
              </a:defRPr>
            </a:lvl6pPr>
            <a:lvl7pPr indent="-419100" lvl="6" marL="3200400" rtl="0">
              <a:spcBef>
                <a:spcPts val="360"/>
              </a:spcBef>
              <a:spcAft>
                <a:spcPts val="0"/>
              </a:spcAft>
              <a:buClr>
                <a:srgbClr val="FFFFFF"/>
              </a:buClr>
              <a:buSzPts val="3000"/>
              <a:buChar char="▻"/>
              <a:defRPr i="1" sz="3000">
                <a:solidFill>
                  <a:srgbClr val="FFFFFF"/>
                </a:solidFill>
              </a:defRPr>
            </a:lvl7pPr>
            <a:lvl8pPr indent="-419100" lvl="7" marL="3657600" rtl="0">
              <a:spcBef>
                <a:spcPts val="360"/>
              </a:spcBef>
              <a:spcAft>
                <a:spcPts val="0"/>
              </a:spcAft>
              <a:buClr>
                <a:srgbClr val="FFFFFF"/>
              </a:buClr>
              <a:buSzPts val="3000"/>
              <a:buChar char="▻"/>
              <a:defRPr i="1" sz="3000">
                <a:solidFill>
                  <a:srgbClr val="FFFFFF"/>
                </a:solidFill>
              </a:defRPr>
            </a:lvl8pPr>
            <a:lvl9pPr indent="-419100" lvl="8" marL="4114800">
              <a:spcBef>
                <a:spcPts val="360"/>
              </a:spcBef>
              <a:spcAft>
                <a:spcPts val="0"/>
              </a:spcAft>
              <a:buClr>
                <a:srgbClr val="FFFFFF"/>
              </a:buClr>
              <a:buSzPts val="3000"/>
              <a:buChar char="▻"/>
              <a:defRPr i="1" sz="3000">
                <a:solidFill>
                  <a:srgbClr val="FFFFFF"/>
                </a:solidFill>
              </a:defRPr>
            </a:lvl9pPr>
          </a:lstStyle>
          <a:p/>
        </p:txBody>
      </p:sp>
      <p:sp>
        <p:nvSpPr>
          <p:cNvPr id="51" name="Google Shape;51;p4"/>
          <p:cNvSpPr txBox="1"/>
          <p:nvPr/>
        </p:nvSpPr>
        <p:spPr>
          <a:xfrm>
            <a:off x="286600" y="1014575"/>
            <a:ext cx="6765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FF9800"/>
                </a:solidFill>
              </a:rPr>
              <a:t>“</a:t>
            </a:r>
            <a:endParaRPr b="1" sz="7200">
              <a:solidFill>
                <a:srgbClr val="FF9800"/>
              </a:solidFill>
            </a:endParaRPr>
          </a:p>
        </p:txBody>
      </p:sp>
      <p:grpSp>
        <p:nvGrpSpPr>
          <p:cNvPr id="52" name="Google Shape;52;p4"/>
          <p:cNvGrpSpPr/>
          <p:nvPr/>
        </p:nvGrpSpPr>
        <p:grpSpPr>
          <a:xfrm>
            <a:off x="6946842" y="4472723"/>
            <a:ext cx="2202830" cy="670795"/>
            <a:chOff x="5575242" y="4472723"/>
            <a:chExt cx="2202830" cy="670795"/>
          </a:xfrm>
        </p:grpSpPr>
        <p:sp>
          <p:nvSpPr>
            <p:cNvPr id="53" name="Google Shape;53;p4"/>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4"/>
            <p:cNvGrpSpPr/>
            <p:nvPr/>
          </p:nvGrpSpPr>
          <p:grpSpPr>
            <a:xfrm flipH="1">
              <a:off x="5734850" y="4472723"/>
              <a:ext cx="2040837" cy="670795"/>
              <a:chOff x="1297954" y="330075"/>
              <a:chExt cx="5169293" cy="1699506"/>
            </a:xfrm>
          </p:grpSpPr>
          <p:sp>
            <p:nvSpPr>
              <p:cNvPr id="55" name="Google Shape;55;p4"/>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4"/>
            <p:cNvGrpSpPr/>
            <p:nvPr/>
          </p:nvGrpSpPr>
          <p:grpSpPr>
            <a:xfrm flipH="1">
              <a:off x="5578209" y="4646738"/>
              <a:ext cx="2199863" cy="304563"/>
              <a:chOff x="-5827153" y="330075"/>
              <a:chExt cx="12276019" cy="1699569"/>
            </a:xfrm>
          </p:grpSpPr>
          <p:sp>
            <p:nvSpPr>
              <p:cNvPr id="58" name="Google Shape;58;p4"/>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 name="Google Shape;60;p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64" name="Google Shape;64;p5"/>
            <p:cNvGrpSpPr/>
            <p:nvPr/>
          </p:nvGrpSpPr>
          <p:grpSpPr>
            <a:xfrm flipH="1" rot="10800000">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67" name="Google Shape;67;p5"/>
            <p:cNvGrpSpPr/>
            <p:nvPr/>
          </p:nvGrpSpPr>
          <p:grpSpPr>
            <a:xfrm flipH="1" rot="10800000">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 name="Google Shape;78;p5"/>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9" name="Google Shape;79;p5"/>
          <p:cNvSpPr txBox="1"/>
          <p:nvPr>
            <p:ph idx="1" type="body"/>
          </p:nvPr>
        </p:nvSpPr>
        <p:spPr>
          <a:xfrm>
            <a:off x="814275" y="1327350"/>
            <a:ext cx="6132600" cy="3145500"/>
          </a:xfrm>
          <a:prstGeom prst="rect">
            <a:avLst/>
          </a:prstGeom>
        </p:spPr>
        <p:txBody>
          <a:bodyPr anchorCtr="0" anchor="ctr"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1000"/>
              </a:spcBef>
              <a:spcAft>
                <a:spcPts val="0"/>
              </a:spcAft>
              <a:buSzPts val="2400"/>
              <a:buChar char="▻"/>
              <a:defRPr/>
            </a:lvl2pPr>
            <a:lvl3pPr indent="-381000" lvl="2" marL="1371600">
              <a:spcBef>
                <a:spcPts val="1000"/>
              </a:spcBef>
              <a:spcAft>
                <a:spcPts val="0"/>
              </a:spcAft>
              <a:buSzPts val="2400"/>
              <a:buChar char="▻"/>
              <a:defRPr/>
            </a:lvl3pPr>
            <a:lvl4pPr indent="-381000" lvl="3" marL="1828800">
              <a:spcBef>
                <a:spcPts val="1000"/>
              </a:spcBef>
              <a:spcAft>
                <a:spcPts val="0"/>
              </a:spcAft>
              <a:buSzPts val="2400"/>
              <a:buChar char="▻"/>
              <a:defRPr/>
            </a:lvl4pPr>
            <a:lvl5pPr indent="-381000" lvl="4" marL="2286000">
              <a:spcBef>
                <a:spcPts val="1000"/>
              </a:spcBef>
              <a:spcAft>
                <a:spcPts val="0"/>
              </a:spcAft>
              <a:buSzPts val="2400"/>
              <a:buChar char="▻"/>
              <a:defRPr/>
            </a:lvl5pPr>
            <a:lvl6pPr indent="-381000" lvl="5" marL="2743200">
              <a:spcBef>
                <a:spcPts val="1000"/>
              </a:spcBef>
              <a:spcAft>
                <a:spcPts val="0"/>
              </a:spcAft>
              <a:buSzPts val="2400"/>
              <a:buChar char="▻"/>
              <a:defRPr/>
            </a:lvl6pPr>
            <a:lvl7pPr indent="-381000" lvl="6" marL="3200400">
              <a:spcBef>
                <a:spcPts val="1000"/>
              </a:spcBef>
              <a:spcAft>
                <a:spcPts val="0"/>
              </a:spcAft>
              <a:buSzPts val="2400"/>
              <a:buChar char="▻"/>
              <a:defRPr/>
            </a:lvl7pPr>
            <a:lvl8pPr indent="-381000" lvl="7" marL="3657600">
              <a:spcBef>
                <a:spcPts val="1000"/>
              </a:spcBef>
              <a:spcAft>
                <a:spcPts val="0"/>
              </a:spcAft>
              <a:buSzPts val="2400"/>
              <a:buChar char="▻"/>
              <a:defRPr/>
            </a:lvl8pPr>
            <a:lvl9pPr indent="-381000" lvl="8" marL="4114800">
              <a:spcBef>
                <a:spcPts val="1000"/>
              </a:spcBef>
              <a:spcAft>
                <a:spcPts val="1000"/>
              </a:spcAft>
              <a:buSzPts val="2400"/>
              <a:buChar char="▻"/>
              <a:defRPr/>
            </a:lvl9pPr>
          </a:lstStyle>
          <a:p/>
        </p:txBody>
      </p:sp>
      <p:sp>
        <p:nvSpPr>
          <p:cNvPr id="80" name="Google Shape;80;p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84" name="Google Shape;84;p6"/>
            <p:cNvGrpSpPr/>
            <p:nvPr/>
          </p:nvGrpSpPr>
          <p:grpSpPr>
            <a:xfrm flipH="1" rot="10800000">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87" name="Google Shape;87;p6"/>
            <p:cNvGrpSpPr/>
            <p:nvPr/>
          </p:nvGrpSpPr>
          <p:grpSpPr>
            <a:xfrm flipH="1" rot="10800000">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 name="Google Shape;98;p6"/>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99" name="Google Shape;99;p6"/>
          <p:cNvSpPr txBox="1"/>
          <p:nvPr>
            <p:ph idx="1" type="body"/>
          </p:nvPr>
        </p:nvSpPr>
        <p:spPr>
          <a:xfrm>
            <a:off x="814275" y="1537988"/>
            <a:ext cx="3378300" cy="27243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1000"/>
              </a:spcBef>
              <a:spcAft>
                <a:spcPts val="0"/>
              </a:spcAft>
              <a:buSzPts val="2000"/>
              <a:buChar char="▻"/>
              <a:defRPr sz="2000"/>
            </a:lvl2pPr>
            <a:lvl3pPr indent="-355600" lvl="2" marL="1371600">
              <a:spcBef>
                <a:spcPts val="1000"/>
              </a:spcBef>
              <a:spcAft>
                <a:spcPts val="0"/>
              </a:spcAft>
              <a:buSzPts val="2000"/>
              <a:buChar char="▻"/>
              <a:defRPr sz="2000"/>
            </a:lvl3pPr>
            <a:lvl4pPr indent="-355600" lvl="3" marL="1828800">
              <a:spcBef>
                <a:spcPts val="1000"/>
              </a:spcBef>
              <a:spcAft>
                <a:spcPts val="0"/>
              </a:spcAft>
              <a:buSzPts val="2000"/>
              <a:buChar char="▻"/>
              <a:defRPr sz="2000"/>
            </a:lvl4pPr>
            <a:lvl5pPr indent="-355600" lvl="4" marL="2286000">
              <a:spcBef>
                <a:spcPts val="1000"/>
              </a:spcBef>
              <a:spcAft>
                <a:spcPts val="0"/>
              </a:spcAft>
              <a:buSzPts val="2000"/>
              <a:buChar char="▻"/>
              <a:defRPr sz="2000"/>
            </a:lvl5pPr>
            <a:lvl6pPr indent="-355600" lvl="5" marL="2743200">
              <a:spcBef>
                <a:spcPts val="1000"/>
              </a:spcBef>
              <a:spcAft>
                <a:spcPts val="0"/>
              </a:spcAft>
              <a:buSzPts val="2000"/>
              <a:buChar char="▻"/>
              <a:defRPr sz="2000"/>
            </a:lvl6pPr>
            <a:lvl7pPr indent="-355600" lvl="6" marL="3200400">
              <a:spcBef>
                <a:spcPts val="1000"/>
              </a:spcBef>
              <a:spcAft>
                <a:spcPts val="0"/>
              </a:spcAft>
              <a:buSzPts val="2000"/>
              <a:buChar char="▻"/>
              <a:defRPr sz="2000"/>
            </a:lvl7pPr>
            <a:lvl8pPr indent="-355600" lvl="7" marL="3657600">
              <a:spcBef>
                <a:spcPts val="1000"/>
              </a:spcBef>
              <a:spcAft>
                <a:spcPts val="0"/>
              </a:spcAft>
              <a:buSzPts val="2000"/>
              <a:buChar char="▻"/>
              <a:defRPr sz="2000"/>
            </a:lvl8pPr>
            <a:lvl9pPr indent="-355600" lvl="8" marL="4114800">
              <a:spcBef>
                <a:spcPts val="1000"/>
              </a:spcBef>
              <a:spcAft>
                <a:spcPts val="1000"/>
              </a:spcAft>
              <a:buSzPts val="2000"/>
              <a:buChar char="▻"/>
              <a:defRPr sz="2000"/>
            </a:lvl9pPr>
          </a:lstStyle>
          <a:p/>
        </p:txBody>
      </p:sp>
      <p:sp>
        <p:nvSpPr>
          <p:cNvPr id="100" name="Google Shape;100;p6"/>
          <p:cNvSpPr txBox="1"/>
          <p:nvPr>
            <p:ph idx="2" type="body"/>
          </p:nvPr>
        </p:nvSpPr>
        <p:spPr>
          <a:xfrm>
            <a:off x="4396123" y="1537988"/>
            <a:ext cx="3378300" cy="27243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1000"/>
              </a:spcBef>
              <a:spcAft>
                <a:spcPts val="0"/>
              </a:spcAft>
              <a:buSzPts val="2000"/>
              <a:buChar char="▻"/>
              <a:defRPr sz="2000"/>
            </a:lvl2pPr>
            <a:lvl3pPr indent="-355600" lvl="2" marL="1371600">
              <a:spcBef>
                <a:spcPts val="1000"/>
              </a:spcBef>
              <a:spcAft>
                <a:spcPts val="0"/>
              </a:spcAft>
              <a:buSzPts val="2000"/>
              <a:buChar char="▻"/>
              <a:defRPr sz="2000"/>
            </a:lvl3pPr>
            <a:lvl4pPr indent="-355600" lvl="3" marL="1828800">
              <a:spcBef>
                <a:spcPts val="1000"/>
              </a:spcBef>
              <a:spcAft>
                <a:spcPts val="0"/>
              </a:spcAft>
              <a:buSzPts val="2000"/>
              <a:buChar char="▻"/>
              <a:defRPr sz="2000"/>
            </a:lvl4pPr>
            <a:lvl5pPr indent="-355600" lvl="4" marL="2286000">
              <a:spcBef>
                <a:spcPts val="1000"/>
              </a:spcBef>
              <a:spcAft>
                <a:spcPts val="0"/>
              </a:spcAft>
              <a:buSzPts val="2000"/>
              <a:buChar char="▻"/>
              <a:defRPr sz="2000"/>
            </a:lvl5pPr>
            <a:lvl6pPr indent="-355600" lvl="5" marL="2743200">
              <a:spcBef>
                <a:spcPts val="1000"/>
              </a:spcBef>
              <a:spcAft>
                <a:spcPts val="0"/>
              </a:spcAft>
              <a:buSzPts val="2000"/>
              <a:buChar char="▻"/>
              <a:defRPr sz="2000"/>
            </a:lvl6pPr>
            <a:lvl7pPr indent="-355600" lvl="6" marL="3200400">
              <a:spcBef>
                <a:spcPts val="1000"/>
              </a:spcBef>
              <a:spcAft>
                <a:spcPts val="0"/>
              </a:spcAft>
              <a:buSzPts val="2000"/>
              <a:buChar char="▻"/>
              <a:defRPr sz="2000"/>
            </a:lvl7pPr>
            <a:lvl8pPr indent="-355600" lvl="7" marL="3657600">
              <a:spcBef>
                <a:spcPts val="1000"/>
              </a:spcBef>
              <a:spcAft>
                <a:spcPts val="0"/>
              </a:spcAft>
              <a:buSzPts val="2000"/>
              <a:buChar char="▻"/>
              <a:defRPr sz="2000"/>
            </a:lvl8pPr>
            <a:lvl9pPr indent="-355600" lvl="8" marL="4114800">
              <a:spcBef>
                <a:spcPts val="1000"/>
              </a:spcBef>
              <a:spcAft>
                <a:spcPts val="1000"/>
              </a:spcAft>
              <a:buSzPts val="2000"/>
              <a:buChar char="▻"/>
              <a:defRPr sz="2000"/>
            </a:lvl9pPr>
          </a:lstStyle>
          <a:p/>
        </p:txBody>
      </p:sp>
      <p:sp>
        <p:nvSpPr>
          <p:cNvPr id="101" name="Google Shape;101;p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2"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05" name="Google Shape;105;p7"/>
            <p:cNvGrpSpPr/>
            <p:nvPr/>
          </p:nvGrpSpPr>
          <p:grpSpPr>
            <a:xfrm flipH="1" rot="10800000">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08" name="Google Shape;108;p7"/>
            <p:cNvGrpSpPr/>
            <p:nvPr/>
          </p:nvGrpSpPr>
          <p:grpSpPr>
            <a:xfrm flipH="1" rot="10800000">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 name="Google Shape;119;p7"/>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20" name="Google Shape;120;p7"/>
          <p:cNvSpPr txBox="1"/>
          <p:nvPr>
            <p:ph idx="1" type="body"/>
          </p:nvPr>
        </p:nvSpPr>
        <p:spPr>
          <a:xfrm>
            <a:off x="870450" y="154507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1" name="Google Shape;121;p7"/>
          <p:cNvSpPr txBox="1"/>
          <p:nvPr>
            <p:ph idx="2" type="body"/>
          </p:nvPr>
        </p:nvSpPr>
        <p:spPr>
          <a:xfrm>
            <a:off x="3233637" y="154507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2" name="Google Shape;122;p7"/>
          <p:cNvSpPr txBox="1"/>
          <p:nvPr>
            <p:ph idx="3" type="body"/>
          </p:nvPr>
        </p:nvSpPr>
        <p:spPr>
          <a:xfrm>
            <a:off x="5540650" y="154507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3" name="Google Shape;123;p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27" name="Google Shape;127;p8"/>
            <p:cNvGrpSpPr/>
            <p:nvPr/>
          </p:nvGrpSpPr>
          <p:grpSpPr>
            <a:xfrm flipH="1" rot="10800000">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30" name="Google Shape;130;p8"/>
            <p:cNvGrpSpPr/>
            <p:nvPr/>
          </p:nvGrpSpPr>
          <p:grpSpPr>
            <a:xfrm flipH="1" rot="10800000">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 name="Google Shape;141;p8"/>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2" name="Google Shape;142;p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4732169"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4670984"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2" name="Google Shape;152;p9"/>
          <p:cNvSpPr txBox="1"/>
          <p:nvPr>
            <p:ph idx="1" type="body"/>
          </p:nvPr>
        </p:nvSpPr>
        <p:spPr>
          <a:xfrm>
            <a:off x="2682800" y="4636500"/>
            <a:ext cx="6004200" cy="315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300"/>
              <a:buNone/>
              <a:defRPr sz="1300"/>
            </a:lvl1pPr>
          </a:lstStyle>
          <a:p/>
        </p:txBody>
      </p:sp>
      <p:sp>
        <p:nvSpPr>
          <p:cNvPr id="153" name="Google Shape;153;p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 name="Shape 162"/>
        <p:cNvGrpSpPr/>
        <p:nvPr/>
      </p:nvGrpSpPr>
      <p:grpSpPr>
        <a:xfrm>
          <a:off x="0" y="0"/>
          <a:ext cx="0" cy="0"/>
          <a:chOff x="0" y="0"/>
          <a:chExt cx="0" cy="0"/>
        </a:xfrm>
      </p:grpSpPr>
      <p:sp>
        <p:nvSpPr>
          <p:cNvPr id="163" name="Google Shape;163;p1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indent="-381000" lvl="1" marL="9144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indent="-381000" lvl="2" marL="13716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indent="-381000" lvl="3" marL="18288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indent="-381000" lvl="4" marL="2286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indent="-381000" lvl="5" marL="27432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indent="-381000" lvl="6" marL="32004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indent="-381000" lvl="7" marL="36576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indent="-381000" lvl="8" marL="41148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lvl="0" algn="r">
              <a:buNone/>
              <a:defRPr b="1" sz="1200">
                <a:solidFill>
                  <a:srgbClr val="FFFFFF"/>
                </a:solidFill>
                <a:latin typeface="Roboto Condensed"/>
                <a:ea typeface="Roboto Condensed"/>
                <a:cs typeface="Roboto Condensed"/>
                <a:sym typeface="Roboto Condensed"/>
              </a:defRPr>
            </a:lvl1pPr>
            <a:lvl2pPr lvl="1" algn="r">
              <a:buNone/>
              <a:defRPr b="1" sz="1200">
                <a:solidFill>
                  <a:srgbClr val="FFFFFF"/>
                </a:solidFill>
                <a:latin typeface="Roboto Condensed"/>
                <a:ea typeface="Roboto Condensed"/>
                <a:cs typeface="Roboto Condensed"/>
                <a:sym typeface="Roboto Condensed"/>
              </a:defRPr>
            </a:lvl2pPr>
            <a:lvl3pPr lvl="2" algn="r">
              <a:buNone/>
              <a:defRPr b="1" sz="1200">
                <a:solidFill>
                  <a:srgbClr val="FFFFFF"/>
                </a:solidFill>
                <a:latin typeface="Roboto Condensed"/>
                <a:ea typeface="Roboto Condensed"/>
                <a:cs typeface="Roboto Condensed"/>
                <a:sym typeface="Roboto Condensed"/>
              </a:defRPr>
            </a:lvl3pPr>
            <a:lvl4pPr lvl="3" algn="r">
              <a:buNone/>
              <a:defRPr b="1" sz="1200">
                <a:solidFill>
                  <a:srgbClr val="FFFFFF"/>
                </a:solidFill>
                <a:latin typeface="Roboto Condensed"/>
                <a:ea typeface="Roboto Condensed"/>
                <a:cs typeface="Roboto Condensed"/>
                <a:sym typeface="Roboto Condensed"/>
              </a:defRPr>
            </a:lvl4pPr>
            <a:lvl5pPr lvl="4" algn="r">
              <a:buNone/>
              <a:defRPr b="1" sz="1200">
                <a:solidFill>
                  <a:srgbClr val="FFFFFF"/>
                </a:solidFill>
                <a:latin typeface="Roboto Condensed"/>
                <a:ea typeface="Roboto Condensed"/>
                <a:cs typeface="Roboto Condensed"/>
                <a:sym typeface="Roboto Condensed"/>
              </a:defRPr>
            </a:lvl5pPr>
            <a:lvl6pPr lvl="5" algn="r">
              <a:buNone/>
              <a:defRPr b="1" sz="1200">
                <a:solidFill>
                  <a:srgbClr val="FFFFFF"/>
                </a:solidFill>
                <a:latin typeface="Roboto Condensed"/>
                <a:ea typeface="Roboto Condensed"/>
                <a:cs typeface="Roboto Condensed"/>
                <a:sym typeface="Roboto Condensed"/>
              </a:defRPr>
            </a:lvl6pPr>
            <a:lvl7pPr lvl="6" algn="r">
              <a:buNone/>
              <a:defRPr b="1" sz="1200">
                <a:solidFill>
                  <a:srgbClr val="FFFFFF"/>
                </a:solidFill>
                <a:latin typeface="Roboto Condensed"/>
                <a:ea typeface="Roboto Condensed"/>
                <a:cs typeface="Roboto Condensed"/>
                <a:sym typeface="Roboto Condensed"/>
              </a:defRPr>
            </a:lvl7pPr>
            <a:lvl8pPr lvl="7" algn="r">
              <a:buNone/>
              <a:defRPr b="1" sz="1200">
                <a:solidFill>
                  <a:srgbClr val="FFFFFF"/>
                </a:solidFill>
                <a:latin typeface="Roboto Condensed"/>
                <a:ea typeface="Roboto Condensed"/>
                <a:cs typeface="Roboto Condensed"/>
                <a:sym typeface="Roboto Condensed"/>
              </a:defRPr>
            </a:lvl8pPr>
            <a:lvl9pPr lvl="8" algn="r">
              <a:buNone/>
              <a:defRPr b="1" sz="1200">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drive.google.com/file/d/1QOHXABILZ8xJAJRgNVT7Rna5ArzZ-VSX/view?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type="ctrTitle"/>
          </p:nvPr>
        </p:nvSpPr>
        <p:spPr>
          <a:xfrm>
            <a:off x="0" y="123950"/>
            <a:ext cx="5367900" cy="287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 Style Transfer</a:t>
            </a:r>
            <a:endParaRPr/>
          </a:p>
        </p:txBody>
      </p:sp>
      <p:sp>
        <p:nvSpPr>
          <p:cNvPr id="185" name="Google Shape;185;p11"/>
          <p:cNvSpPr txBox="1"/>
          <p:nvPr/>
        </p:nvSpPr>
        <p:spPr>
          <a:xfrm>
            <a:off x="3569475" y="3383550"/>
            <a:ext cx="5874900" cy="10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Condensed"/>
                <a:ea typeface="Roboto Condensed"/>
                <a:cs typeface="Roboto Condensed"/>
                <a:sym typeface="Roboto Condensed"/>
              </a:rPr>
              <a:t>Saket Pallav (A20446310)</a:t>
            </a:r>
            <a:endParaRPr b="1">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rPr b="1" lang="en">
                <a:solidFill>
                  <a:srgbClr val="FFFFFF"/>
                </a:solidFill>
                <a:latin typeface="Roboto Condensed"/>
                <a:ea typeface="Roboto Condensed"/>
                <a:cs typeface="Roboto Condensed"/>
                <a:sym typeface="Roboto Condensed"/>
              </a:rPr>
              <a:t>Aman Agrawal (A20446346)</a:t>
            </a:r>
            <a:endParaRPr b="1">
              <a:solidFill>
                <a:srgbClr val="FFFFFF"/>
              </a:solidFill>
              <a:latin typeface="Roboto Condensed"/>
              <a:ea typeface="Roboto Condensed"/>
              <a:cs typeface="Roboto Condensed"/>
              <a:sym typeface="Roboto Condensed"/>
            </a:endParaRPr>
          </a:p>
        </p:txBody>
      </p:sp>
      <p:sp>
        <p:nvSpPr>
          <p:cNvPr id="186" name="Google Shape;186;p11"/>
          <p:cNvSpPr txBox="1"/>
          <p:nvPr/>
        </p:nvSpPr>
        <p:spPr>
          <a:xfrm>
            <a:off x="1809475" y="2490875"/>
            <a:ext cx="36204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Condensed"/>
                <a:ea typeface="Roboto Condensed"/>
                <a:cs typeface="Roboto Condensed"/>
                <a:sym typeface="Roboto Condensed"/>
              </a:rPr>
              <a:t>CS 512 : Final Project</a:t>
            </a:r>
            <a:endParaRPr b="1" sz="1800">
              <a:solidFill>
                <a:srgbClr val="FFFFFF"/>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0"/>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Loss Graph</a:t>
            </a:r>
            <a:endParaRPr/>
          </a:p>
        </p:txBody>
      </p:sp>
      <p:sp>
        <p:nvSpPr>
          <p:cNvPr id="303" name="Google Shape;303;p2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04" name="Google Shape;304;p20"/>
          <p:cNvGrpSpPr/>
          <p:nvPr/>
        </p:nvGrpSpPr>
        <p:grpSpPr>
          <a:xfrm>
            <a:off x="282216" y="590918"/>
            <a:ext cx="369505" cy="369505"/>
            <a:chOff x="2594050" y="1631825"/>
            <a:chExt cx="439625" cy="439625"/>
          </a:xfrm>
        </p:grpSpPr>
        <p:sp>
          <p:nvSpPr>
            <p:cNvPr id="305" name="Google Shape;305;p20"/>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9" name="Google Shape;309;p20"/>
          <p:cNvPicPr preferRelativeResize="0"/>
          <p:nvPr/>
        </p:nvPicPr>
        <p:blipFill rotWithShape="1">
          <a:blip r:embed="rId3">
            <a:alphaModFix/>
          </a:blip>
          <a:srcRect b="0" l="0" r="4970" t="5997"/>
          <a:stretch/>
        </p:blipFill>
        <p:spPr>
          <a:xfrm>
            <a:off x="282225" y="1463275"/>
            <a:ext cx="3188025" cy="3140200"/>
          </a:xfrm>
          <a:prstGeom prst="rect">
            <a:avLst/>
          </a:prstGeom>
          <a:noFill/>
          <a:ln>
            <a:noFill/>
          </a:ln>
        </p:spPr>
      </p:pic>
      <p:pic>
        <p:nvPicPr>
          <p:cNvPr id="310" name="Google Shape;310;p20"/>
          <p:cNvPicPr preferRelativeResize="0"/>
          <p:nvPr/>
        </p:nvPicPr>
        <p:blipFill rotWithShape="1">
          <a:blip r:embed="rId4">
            <a:alphaModFix/>
          </a:blip>
          <a:srcRect b="2135" l="0" r="4970" t="5834"/>
          <a:stretch/>
        </p:blipFill>
        <p:spPr>
          <a:xfrm>
            <a:off x="3717225" y="1463275"/>
            <a:ext cx="3368905" cy="314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1"/>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Loss Graph</a:t>
            </a:r>
            <a:endParaRPr/>
          </a:p>
        </p:txBody>
      </p:sp>
      <p:sp>
        <p:nvSpPr>
          <p:cNvPr id="316" name="Google Shape;316;p2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17" name="Google Shape;317;p21"/>
          <p:cNvGrpSpPr/>
          <p:nvPr/>
        </p:nvGrpSpPr>
        <p:grpSpPr>
          <a:xfrm>
            <a:off x="282216" y="590918"/>
            <a:ext cx="369505" cy="369505"/>
            <a:chOff x="2594050" y="1631825"/>
            <a:chExt cx="439625" cy="439625"/>
          </a:xfrm>
        </p:grpSpPr>
        <p:sp>
          <p:nvSpPr>
            <p:cNvPr id="318" name="Google Shape;318;p21"/>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2" name="Google Shape;322;p21"/>
          <p:cNvPicPr preferRelativeResize="0"/>
          <p:nvPr/>
        </p:nvPicPr>
        <p:blipFill>
          <a:blip r:embed="rId3">
            <a:alphaModFix/>
          </a:blip>
          <a:stretch>
            <a:fillRect/>
          </a:stretch>
        </p:blipFill>
        <p:spPr>
          <a:xfrm>
            <a:off x="749550" y="1429550"/>
            <a:ext cx="4735950" cy="371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2"/>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Result</a:t>
            </a:r>
            <a:endParaRPr/>
          </a:p>
        </p:txBody>
      </p:sp>
      <p:sp>
        <p:nvSpPr>
          <p:cNvPr id="328" name="Google Shape;328;p2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29" name="Google Shape;329;p22"/>
          <p:cNvGrpSpPr/>
          <p:nvPr/>
        </p:nvGrpSpPr>
        <p:grpSpPr>
          <a:xfrm>
            <a:off x="282216" y="590918"/>
            <a:ext cx="369505" cy="369505"/>
            <a:chOff x="2594050" y="1631825"/>
            <a:chExt cx="439625" cy="439625"/>
          </a:xfrm>
        </p:grpSpPr>
        <p:sp>
          <p:nvSpPr>
            <p:cNvPr id="330" name="Google Shape;330;p22"/>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4" name="Google Shape;334;p22"/>
          <p:cNvPicPr preferRelativeResize="0"/>
          <p:nvPr/>
        </p:nvPicPr>
        <p:blipFill>
          <a:blip r:embed="rId3">
            <a:alphaModFix/>
          </a:blip>
          <a:stretch>
            <a:fillRect/>
          </a:stretch>
        </p:blipFill>
        <p:spPr>
          <a:xfrm>
            <a:off x="879975" y="1429100"/>
            <a:ext cx="3738176" cy="3523000"/>
          </a:xfrm>
          <a:prstGeom prst="rect">
            <a:avLst/>
          </a:prstGeom>
          <a:noFill/>
          <a:ln>
            <a:noFill/>
          </a:ln>
        </p:spPr>
      </p:pic>
      <p:sp>
        <p:nvSpPr>
          <p:cNvPr id="335" name="Google Shape;335;p22"/>
          <p:cNvSpPr txBox="1"/>
          <p:nvPr/>
        </p:nvSpPr>
        <p:spPr>
          <a:xfrm>
            <a:off x="5554025" y="2143500"/>
            <a:ext cx="2726700" cy="22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0C343D"/>
                </a:solidFill>
                <a:latin typeface="Roboto Condensed"/>
                <a:ea typeface="Roboto Condensed"/>
                <a:cs typeface="Roboto Condensed"/>
                <a:sym typeface="Roboto Condensed"/>
              </a:rPr>
              <a:t>Final result with</a:t>
            </a:r>
            <a:endParaRPr b="1" sz="2100">
              <a:solidFill>
                <a:srgbClr val="0C343D"/>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2100">
                <a:solidFill>
                  <a:srgbClr val="0C343D"/>
                </a:solidFill>
                <a:latin typeface="Roboto Condensed"/>
                <a:ea typeface="Roboto Condensed"/>
                <a:cs typeface="Roboto Condensed"/>
                <a:sym typeface="Roboto Condensed"/>
              </a:rPr>
              <a:t>first style on </a:t>
            </a:r>
            <a:endParaRPr b="1" sz="2100">
              <a:solidFill>
                <a:srgbClr val="0C343D"/>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2100">
                <a:solidFill>
                  <a:srgbClr val="0C343D"/>
                </a:solidFill>
                <a:latin typeface="Roboto Condensed"/>
                <a:ea typeface="Roboto Condensed"/>
                <a:cs typeface="Roboto Condensed"/>
                <a:sym typeface="Roboto Condensed"/>
              </a:rPr>
              <a:t>content image.</a:t>
            </a:r>
            <a:endParaRPr b="1" sz="2100">
              <a:solidFill>
                <a:srgbClr val="0C343D"/>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8528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Input Image with Second Style</a:t>
            </a:r>
            <a:endParaRPr/>
          </a:p>
        </p:txBody>
      </p:sp>
      <p:sp>
        <p:nvSpPr>
          <p:cNvPr id="341" name="Google Shape;341;p23"/>
          <p:cNvSpPr txBox="1"/>
          <p:nvPr>
            <p:ph idx="12" type="sldNum"/>
          </p:nvPr>
        </p:nvSpPr>
        <p:spPr>
          <a:xfrm>
            <a:off x="76566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42" name="Google Shape;342;p23"/>
          <p:cNvGrpSpPr/>
          <p:nvPr/>
        </p:nvGrpSpPr>
        <p:grpSpPr>
          <a:xfrm>
            <a:off x="320816" y="590918"/>
            <a:ext cx="369505" cy="369505"/>
            <a:chOff x="2594050" y="1631825"/>
            <a:chExt cx="439625" cy="439625"/>
          </a:xfrm>
        </p:grpSpPr>
        <p:sp>
          <p:nvSpPr>
            <p:cNvPr id="343" name="Google Shape;343;p23"/>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3"/>
          <p:cNvSpPr txBox="1"/>
          <p:nvPr>
            <p:ph idx="1" type="body"/>
          </p:nvPr>
        </p:nvSpPr>
        <p:spPr>
          <a:xfrm>
            <a:off x="3030000" y="4827900"/>
            <a:ext cx="3084000" cy="315600"/>
          </a:xfrm>
          <a:prstGeom prst="rect">
            <a:avLst/>
          </a:prstGeom>
        </p:spPr>
        <p:txBody>
          <a:bodyPr anchorCtr="0" anchor="ctr" bIns="91425" lIns="91425" spcFirstLastPara="1" rIns="91425" wrap="square" tIns="91425">
            <a:noAutofit/>
          </a:bodyPr>
          <a:lstStyle/>
          <a:p>
            <a:pPr indent="0" lvl="0" marL="0" rtl="0" algn="just">
              <a:lnSpc>
                <a:spcPct val="150000"/>
              </a:lnSpc>
              <a:spcBef>
                <a:spcPts val="0"/>
              </a:spcBef>
              <a:spcAft>
                <a:spcPts val="1000"/>
              </a:spcAft>
              <a:buNone/>
            </a:pPr>
            <a:r>
              <a:rPr lang="en" sz="1200">
                <a:solidFill>
                  <a:schemeClr val="dk1"/>
                </a:solidFill>
                <a:latin typeface="Calibri"/>
                <a:ea typeface="Calibri"/>
                <a:cs typeface="Calibri"/>
                <a:sym typeface="Calibri"/>
              </a:rPr>
              <a:t>Content and style images</a:t>
            </a:r>
            <a:endParaRPr sz="1200"/>
          </a:p>
        </p:txBody>
      </p:sp>
      <p:pic>
        <p:nvPicPr>
          <p:cNvPr id="348" name="Google Shape;348;p23"/>
          <p:cNvPicPr preferRelativeResize="0"/>
          <p:nvPr/>
        </p:nvPicPr>
        <p:blipFill rotWithShape="1">
          <a:blip r:embed="rId3">
            <a:alphaModFix/>
          </a:blip>
          <a:srcRect b="27147" l="5671" r="5981" t="27995"/>
          <a:stretch/>
        </p:blipFill>
        <p:spPr>
          <a:xfrm>
            <a:off x="-10150" y="1185400"/>
            <a:ext cx="7006100" cy="3509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4"/>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Final Result</a:t>
            </a:r>
            <a:endParaRPr/>
          </a:p>
        </p:txBody>
      </p:sp>
      <p:sp>
        <p:nvSpPr>
          <p:cNvPr id="354" name="Google Shape;354;p2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5" name="Google Shape;355;p24"/>
          <p:cNvGrpSpPr/>
          <p:nvPr/>
        </p:nvGrpSpPr>
        <p:grpSpPr>
          <a:xfrm>
            <a:off x="282216" y="590918"/>
            <a:ext cx="369505" cy="369505"/>
            <a:chOff x="2594050" y="1631825"/>
            <a:chExt cx="439625" cy="439625"/>
          </a:xfrm>
        </p:grpSpPr>
        <p:sp>
          <p:nvSpPr>
            <p:cNvPr id="356" name="Google Shape;356;p24"/>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0" name="Google Shape;360;p24"/>
          <p:cNvPicPr preferRelativeResize="0"/>
          <p:nvPr/>
        </p:nvPicPr>
        <p:blipFill>
          <a:blip r:embed="rId3">
            <a:alphaModFix/>
          </a:blip>
          <a:stretch>
            <a:fillRect/>
          </a:stretch>
        </p:blipFill>
        <p:spPr>
          <a:xfrm>
            <a:off x="814275" y="1397850"/>
            <a:ext cx="3746700" cy="3612700"/>
          </a:xfrm>
          <a:prstGeom prst="rect">
            <a:avLst/>
          </a:prstGeom>
          <a:noFill/>
          <a:ln>
            <a:noFill/>
          </a:ln>
        </p:spPr>
      </p:pic>
      <p:sp>
        <p:nvSpPr>
          <p:cNvPr id="361" name="Google Shape;361;p24"/>
          <p:cNvSpPr txBox="1"/>
          <p:nvPr/>
        </p:nvSpPr>
        <p:spPr>
          <a:xfrm>
            <a:off x="5726700" y="2174775"/>
            <a:ext cx="2714400" cy="18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0C343D"/>
                </a:solidFill>
                <a:latin typeface="Roboto Condensed"/>
                <a:ea typeface="Roboto Condensed"/>
                <a:cs typeface="Roboto Condensed"/>
                <a:sym typeface="Roboto Condensed"/>
              </a:rPr>
              <a:t>Final result with another style on </a:t>
            </a:r>
            <a:endParaRPr b="1" sz="2100">
              <a:solidFill>
                <a:srgbClr val="0C343D"/>
              </a:solidFill>
              <a:latin typeface="Roboto Condensed"/>
              <a:ea typeface="Roboto Condensed"/>
              <a:cs typeface="Roboto Condensed"/>
              <a:sym typeface="Roboto Condensed"/>
            </a:endParaRPr>
          </a:p>
          <a:p>
            <a:pPr indent="0" lvl="0" marL="0" rtl="0" algn="l">
              <a:spcBef>
                <a:spcPts val="0"/>
              </a:spcBef>
              <a:spcAft>
                <a:spcPts val="0"/>
              </a:spcAft>
              <a:buNone/>
            </a:pPr>
            <a:r>
              <a:rPr b="1" lang="en" sz="2100">
                <a:solidFill>
                  <a:srgbClr val="0C343D"/>
                </a:solidFill>
                <a:latin typeface="Roboto Condensed"/>
                <a:ea typeface="Roboto Condensed"/>
                <a:cs typeface="Roboto Condensed"/>
                <a:sym typeface="Roboto Condensed"/>
              </a:rPr>
              <a:t>same content image.</a:t>
            </a:r>
            <a:endParaRPr b="1" sz="2100">
              <a:solidFill>
                <a:srgbClr val="0C343D"/>
              </a:solidFill>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5"/>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367" name="Google Shape;367;p25"/>
          <p:cNvSpPr txBox="1"/>
          <p:nvPr>
            <p:ph idx="1" type="body"/>
          </p:nvPr>
        </p:nvSpPr>
        <p:spPr>
          <a:xfrm>
            <a:off x="814275" y="1685100"/>
            <a:ext cx="6132600" cy="2823000"/>
          </a:xfrm>
          <a:prstGeom prst="rect">
            <a:avLst/>
          </a:prstGeom>
        </p:spPr>
        <p:txBody>
          <a:bodyPr anchorCtr="0" anchor="ctr" bIns="91425" lIns="91425" spcFirstLastPara="1" rIns="91425" wrap="square" tIns="91425">
            <a:noAutofit/>
          </a:bodyPr>
          <a:lstStyle/>
          <a:p>
            <a:pPr indent="0" lvl="0" marL="0" rtl="0" algn="just">
              <a:spcBef>
                <a:spcPts val="600"/>
              </a:spcBef>
              <a:spcAft>
                <a:spcPts val="0"/>
              </a:spcAft>
              <a:buClr>
                <a:schemeClr val="dk1"/>
              </a:buClr>
              <a:buSzPts val="1100"/>
              <a:buFont typeface="Arial"/>
              <a:buNone/>
            </a:pPr>
            <a:r>
              <a:rPr lang="en" sz="1300"/>
              <a:t>● As it can be seen from the content_loss graph, the content loss increases with the iterations</a:t>
            </a:r>
            <a:endParaRPr sz="1300"/>
          </a:p>
          <a:p>
            <a:pPr indent="0" lvl="0" marL="0" rtl="0" algn="just">
              <a:spcBef>
                <a:spcPts val="1000"/>
              </a:spcBef>
              <a:spcAft>
                <a:spcPts val="0"/>
              </a:spcAft>
              <a:buClr>
                <a:schemeClr val="dk1"/>
              </a:buClr>
              <a:buSzPts val="1100"/>
              <a:buFont typeface="Arial"/>
              <a:buNone/>
            </a:pPr>
            <a:r>
              <a:rPr lang="en" sz="1300"/>
              <a:t>● This is expected, as the initial image taken is the content image itself. Thus, it has the maximum content similarity before training.</a:t>
            </a:r>
            <a:endParaRPr sz="1300"/>
          </a:p>
          <a:p>
            <a:pPr indent="0" lvl="0" marL="0" rtl="0" algn="just">
              <a:spcBef>
                <a:spcPts val="1000"/>
              </a:spcBef>
              <a:spcAft>
                <a:spcPts val="0"/>
              </a:spcAft>
              <a:buClr>
                <a:schemeClr val="dk1"/>
              </a:buClr>
              <a:buSzPts val="1100"/>
              <a:buFont typeface="Arial"/>
              <a:buNone/>
            </a:pPr>
            <a:r>
              <a:rPr lang="en" sz="1300"/>
              <a:t>● But, the total loss decreases over time. This is because the style loss reduces over the training process</a:t>
            </a:r>
            <a:endParaRPr sz="1300"/>
          </a:p>
          <a:p>
            <a:pPr indent="0" lvl="0" marL="0" rtl="0" algn="just">
              <a:spcBef>
                <a:spcPts val="1000"/>
              </a:spcBef>
              <a:spcAft>
                <a:spcPts val="0"/>
              </a:spcAft>
              <a:buClr>
                <a:schemeClr val="dk1"/>
              </a:buClr>
              <a:buSzPts val="1100"/>
              <a:buFont typeface="Arial"/>
              <a:buNone/>
            </a:pPr>
            <a:r>
              <a:rPr lang="en" sz="1300"/>
              <a:t>● And since the style loss has much higher weight than the content loss (of the magnitude of</a:t>
            </a:r>
            <a:endParaRPr sz="1300"/>
          </a:p>
          <a:p>
            <a:pPr indent="0" lvl="0" marL="0" rtl="0" algn="just">
              <a:spcBef>
                <a:spcPts val="1000"/>
              </a:spcBef>
              <a:spcAft>
                <a:spcPts val="0"/>
              </a:spcAft>
              <a:buClr>
                <a:schemeClr val="dk1"/>
              </a:buClr>
              <a:buSzPts val="1100"/>
              <a:buFont typeface="Arial"/>
              <a:buNone/>
            </a:pPr>
            <a:r>
              <a:rPr lang="en" sz="1300"/>
              <a:t>1e-5) the style loss causes the total loss to reduce over the iterations.</a:t>
            </a:r>
            <a:endParaRPr sz="1300"/>
          </a:p>
          <a:p>
            <a:pPr indent="0" lvl="0" marL="0" rtl="0" algn="just">
              <a:spcBef>
                <a:spcPts val="1000"/>
              </a:spcBef>
              <a:spcAft>
                <a:spcPts val="0"/>
              </a:spcAft>
              <a:buClr>
                <a:schemeClr val="dk1"/>
              </a:buClr>
              <a:buSzPts val="1100"/>
              <a:buFont typeface="Arial"/>
              <a:buNone/>
            </a:pPr>
            <a:r>
              <a:rPr lang="en" sz="1300"/>
              <a:t>● The final image generated primarily contains the content from the original image, but the style of the style image has been generated onto it.</a:t>
            </a:r>
            <a:endParaRPr sz="1300"/>
          </a:p>
          <a:p>
            <a:pPr indent="0" lvl="0" marL="0" rtl="0" algn="l">
              <a:spcBef>
                <a:spcPts val="1000"/>
              </a:spcBef>
              <a:spcAft>
                <a:spcPts val="1000"/>
              </a:spcAft>
              <a:buNone/>
            </a:pPr>
            <a:r>
              <a:t/>
            </a:r>
            <a:endParaRPr sz="1300"/>
          </a:p>
        </p:txBody>
      </p:sp>
      <p:sp>
        <p:nvSpPr>
          <p:cNvPr id="368" name="Google Shape;368;p2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26"/>
          <p:cNvSpPr txBox="1"/>
          <p:nvPr>
            <p:ph idx="4294967295" type="ctrTitle"/>
          </p:nvPr>
        </p:nvSpPr>
        <p:spPr>
          <a:xfrm>
            <a:off x="1275150" y="2364400"/>
            <a:ext cx="65937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9800"/>
                </a:solidFill>
              </a:rPr>
              <a:t>THANKS</a:t>
            </a:r>
            <a:r>
              <a:rPr lang="en" sz="6000">
                <a:solidFill>
                  <a:srgbClr val="FF9800"/>
                </a:solidFill>
              </a:rPr>
              <a:t>!</a:t>
            </a:r>
            <a:endParaRPr sz="6000">
              <a:solidFill>
                <a:srgbClr val="FF9800"/>
              </a:solidFill>
            </a:endParaRPr>
          </a:p>
        </p:txBody>
      </p:sp>
      <p:sp>
        <p:nvSpPr>
          <p:cNvPr id="375" name="Google Shape;375;p26"/>
          <p:cNvSpPr txBox="1"/>
          <p:nvPr>
            <p:ph idx="4294967295" type="subTitle"/>
          </p:nvPr>
        </p:nvSpPr>
        <p:spPr>
          <a:xfrm>
            <a:off x="1275150" y="3230000"/>
            <a:ext cx="6593700" cy="134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Any questions?</a:t>
            </a:r>
            <a:endParaRPr b="1" sz="2000"/>
          </a:p>
        </p:txBody>
      </p:sp>
      <p:grpSp>
        <p:nvGrpSpPr>
          <p:cNvPr id="376" name="Google Shape;376;p26"/>
          <p:cNvGrpSpPr/>
          <p:nvPr/>
        </p:nvGrpSpPr>
        <p:grpSpPr>
          <a:xfrm>
            <a:off x="3996210" y="966817"/>
            <a:ext cx="1197664" cy="1126777"/>
            <a:chOff x="5972700" y="2330200"/>
            <a:chExt cx="411625" cy="387275"/>
          </a:xfrm>
        </p:grpSpPr>
        <p:sp>
          <p:nvSpPr>
            <p:cNvPr id="377" name="Google Shape;377;p26"/>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2"/>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Problem Statement</a:t>
            </a:r>
            <a:endParaRPr sz="3600"/>
          </a:p>
        </p:txBody>
      </p:sp>
      <p:sp>
        <p:nvSpPr>
          <p:cNvPr id="192" name="Google Shape;192;p1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12"/>
          <p:cNvSpPr txBox="1"/>
          <p:nvPr>
            <p:ph idx="1" type="body"/>
          </p:nvPr>
        </p:nvSpPr>
        <p:spPr>
          <a:xfrm>
            <a:off x="136325" y="1759950"/>
            <a:ext cx="8626200" cy="3272100"/>
          </a:xfrm>
          <a:prstGeom prst="rect">
            <a:avLst/>
          </a:prstGeom>
        </p:spPr>
        <p:txBody>
          <a:bodyPr anchorCtr="0" anchor="t" bIns="91425" lIns="91425" spcFirstLastPara="1" rIns="91425" wrap="square" tIns="91425">
            <a:noAutofit/>
          </a:bodyPr>
          <a:lstStyle/>
          <a:p>
            <a:pPr indent="0" lvl="0" marL="0" rtl="0" algn="just">
              <a:lnSpc>
                <a:spcPct val="150000"/>
              </a:lnSpc>
              <a:spcBef>
                <a:spcPts val="600"/>
              </a:spcBef>
              <a:spcAft>
                <a:spcPts val="0"/>
              </a:spcAft>
              <a:buClr>
                <a:schemeClr val="dk1"/>
              </a:buClr>
              <a:buSzPts val="1100"/>
              <a:buFont typeface="Arial"/>
              <a:buNone/>
            </a:pPr>
            <a:r>
              <a:rPr lang="en" sz="1600">
                <a:solidFill>
                  <a:srgbClr val="20124D"/>
                </a:solidFill>
                <a:latin typeface="Roboto Condensed"/>
                <a:ea typeface="Roboto Condensed"/>
                <a:cs typeface="Roboto Condensed"/>
                <a:sym typeface="Roboto Condensed"/>
              </a:rPr>
              <a:t>In view of creating new art in painting, artists always look to create something new. There is a type of painting they have mastered where they create a unique image by composing two images such that the content of one image is shown in the style of the other image. In this project, we have worked on creating such artistic images using an approach mentioned in the research paper (A Neural Algorithm of Artistic Style), which utilises the properties of </a:t>
            </a:r>
            <a:r>
              <a:rPr lang="en" sz="1600">
                <a:solidFill>
                  <a:srgbClr val="20124D"/>
                </a:solidFill>
                <a:latin typeface="Roboto Condensed"/>
                <a:ea typeface="Roboto Condensed"/>
                <a:cs typeface="Roboto Condensed"/>
                <a:sym typeface="Roboto Condensed"/>
              </a:rPr>
              <a:t>Convolutional </a:t>
            </a:r>
            <a:r>
              <a:rPr lang="en" sz="1600">
                <a:solidFill>
                  <a:srgbClr val="20124D"/>
                </a:solidFill>
                <a:latin typeface="Roboto Condensed"/>
                <a:ea typeface="Roboto Condensed"/>
                <a:cs typeface="Roboto Condensed"/>
                <a:sym typeface="Roboto Condensed"/>
              </a:rPr>
              <a:t>Neural Network in order to achieve this task. It can have wide applications specially in the field of graphic design and textile industry.</a:t>
            </a:r>
            <a:endParaRPr sz="1600">
              <a:solidFill>
                <a:srgbClr val="20124D"/>
              </a:solidFill>
              <a:latin typeface="Roboto Condensed"/>
              <a:ea typeface="Roboto Condensed"/>
              <a:cs typeface="Roboto Condensed"/>
              <a:sym typeface="Roboto Condensed"/>
            </a:endParaRPr>
          </a:p>
          <a:p>
            <a:pPr indent="0" lvl="0" marL="0" rtl="0" algn="just">
              <a:lnSpc>
                <a:spcPct val="150000"/>
              </a:lnSpc>
              <a:spcBef>
                <a:spcPts val="1000"/>
              </a:spcBef>
              <a:spcAft>
                <a:spcPts val="1000"/>
              </a:spcAft>
              <a:buNone/>
            </a:pPr>
            <a:r>
              <a:t/>
            </a:r>
            <a:endParaRPr sz="1600">
              <a:solidFill>
                <a:srgbClr val="20124D"/>
              </a:solidFill>
              <a:latin typeface="Arial"/>
              <a:ea typeface="Arial"/>
              <a:cs typeface="Arial"/>
              <a:sym typeface="Arial"/>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2"/>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2"/>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2"/>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2"/>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2"/>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2"/>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2"/>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2"/>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3"/>
          <p:cNvSpPr txBox="1"/>
          <p:nvPr>
            <p:ph idx="1" type="body"/>
          </p:nvPr>
        </p:nvSpPr>
        <p:spPr>
          <a:xfrm>
            <a:off x="75" y="1388125"/>
            <a:ext cx="9144000" cy="3668700"/>
          </a:xfrm>
          <a:prstGeom prst="rect">
            <a:avLst/>
          </a:prstGeom>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A Neural Algorithm of Artistic Style - Leon A. Gatys, Alexander S. Ecker, Matthias Bethge</a:t>
            </a:r>
            <a:endParaRPr sz="2000"/>
          </a:p>
          <a:p>
            <a:pPr indent="-355600" lvl="0" marL="457200" rtl="0" algn="l">
              <a:lnSpc>
                <a:spcPct val="150000"/>
              </a:lnSpc>
              <a:spcBef>
                <a:spcPts val="1000"/>
              </a:spcBef>
              <a:spcAft>
                <a:spcPts val="0"/>
              </a:spcAft>
              <a:buSzPts val="2000"/>
              <a:buChar char="▰"/>
            </a:pPr>
            <a:r>
              <a:rPr lang="en" sz="2000"/>
              <a:t>Deep Learning with Python - Francois Chollet </a:t>
            </a:r>
            <a:endParaRPr sz="2000"/>
          </a:p>
          <a:p>
            <a:pPr indent="-355600" lvl="0" marL="457200" rtl="0" algn="l">
              <a:lnSpc>
                <a:spcPct val="150000"/>
              </a:lnSpc>
              <a:spcBef>
                <a:spcPts val="1000"/>
              </a:spcBef>
              <a:spcAft>
                <a:spcPts val="0"/>
              </a:spcAft>
              <a:buSzPts val="2000"/>
              <a:buChar char="▰"/>
            </a:pPr>
            <a:r>
              <a:rPr lang="en" sz="2000"/>
              <a:t>Blogs on towardsdatascience.com - Neural Style Transfer, Intuitive Guide to Neural Style Transfer, Neural Style Transfer and Visualization of Convolutional Networks </a:t>
            </a:r>
            <a:endParaRPr sz="2000"/>
          </a:p>
          <a:p>
            <a:pPr indent="-355600" lvl="0" marL="457200" rtl="0" algn="l">
              <a:lnSpc>
                <a:spcPct val="150000"/>
              </a:lnSpc>
              <a:spcBef>
                <a:spcPts val="1000"/>
              </a:spcBef>
              <a:spcAft>
                <a:spcPts val="1000"/>
              </a:spcAft>
              <a:buSzPts val="2000"/>
              <a:buChar char="▰"/>
            </a:pPr>
            <a:r>
              <a:rPr lang="en" sz="2000"/>
              <a:t>Blog on Medium.com - Image Style Transfer</a:t>
            </a:r>
            <a:endParaRPr sz="2000"/>
          </a:p>
        </p:txBody>
      </p:sp>
      <p:sp>
        <p:nvSpPr>
          <p:cNvPr id="214" name="Google Shape;214;p13"/>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Background Material</a:t>
            </a:r>
            <a:endParaRPr sz="2600"/>
          </a:p>
        </p:txBody>
      </p:sp>
      <p:sp>
        <p:nvSpPr>
          <p:cNvPr id="215" name="Google Shape;215;p1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6" name="Google Shape;216;p13"/>
          <p:cNvGrpSpPr/>
          <p:nvPr/>
        </p:nvGrpSpPr>
        <p:grpSpPr>
          <a:xfrm>
            <a:off x="282216" y="590918"/>
            <a:ext cx="369505" cy="369505"/>
            <a:chOff x="2594050" y="1631825"/>
            <a:chExt cx="439625" cy="439625"/>
          </a:xfrm>
        </p:grpSpPr>
        <p:sp>
          <p:nvSpPr>
            <p:cNvPr id="217" name="Google Shape;217;p13"/>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4"/>
          <p:cNvSpPr txBox="1"/>
          <p:nvPr>
            <p:ph idx="1" type="body"/>
          </p:nvPr>
        </p:nvSpPr>
        <p:spPr>
          <a:xfrm>
            <a:off x="75" y="1425300"/>
            <a:ext cx="9144000" cy="35820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Convolutional Neural Networks are used to train object recognition models. In this process, they develop a representation of the image that makes object information increasingly explicit along with the processing hierarchy. </a:t>
            </a:r>
            <a:endParaRPr sz="1800"/>
          </a:p>
          <a:p>
            <a:pPr indent="-342900" lvl="0" marL="457200" rtl="0" algn="l">
              <a:spcBef>
                <a:spcPts val="1000"/>
              </a:spcBef>
              <a:spcAft>
                <a:spcPts val="0"/>
              </a:spcAft>
              <a:buSzPts val="1800"/>
              <a:buChar char="▰"/>
            </a:pPr>
            <a:r>
              <a:rPr lang="en" sz="1800"/>
              <a:t>Higher layers in the network capture the high-level content in terms of objects. However, lower layers simply reproduce the exact pixel values of the original image. So, we choose a feature map from a higher layer of the network for content representation. </a:t>
            </a:r>
            <a:endParaRPr sz="1800"/>
          </a:p>
          <a:p>
            <a:pPr indent="-342900" lvl="0" marL="457200" rtl="0" algn="l">
              <a:spcBef>
                <a:spcPts val="1000"/>
              </a:spcBef>
              <a:spcAft>
                <a:spcPts val="0"/>
              </a:spcAft>
              <a:buSzPts val="1800"/>
              <a:buChar char="▰"/>
            </a:pPr>
            <a:r>
              <a:rPr lang="en" sz="1800"/>
              <a:t>Content is a macro-structure of the input image. Visual pattern, textures, colors are the style of the input image.</a:t>
            </a:r>
            <a:endParaRPr sz="1800"/>
          </a:p>
          <a:p>
            <a:pPr indent="-342900" lvl="0" marL="457200" rtl="0" algn="l">
              <a:spcBef>
                <a:spcPts val="1000"/>
              </a:spcBef>
              <a:spcAft>
                <a:spcPts val="0"/>
              </a:spcAft>
              <a:buSzPts val="1800"/>
              <a:buChar char="▰"/>
            </a:pPr>
            <a:r>
              <a:rPr lang="en" sz="1800"/>
              <a:t>Inspired by deep learning algorithms, we minimize loss function for content and style during synthesis of new images. </a:t>
            </a:r>
            <a:endParaRPr sz="1800"/>
          </a:p>
          <a:p>
            <a:pPr indent="0" lvl="0" marL="0" rtl="0" algn="l">
              <a:spcBef>
                <a:spcPts val="1000"/>
              </a:spcBef>
              <a:spcAft>
                <a:spcPts val="1000"/>
              </a:spcAft>
              <a:buNone/>
            </a:pPr>
            <a:r>
              <a:t/>
            </a:r>
            <a:endParaRPr/>
          </a:p>
        </p:txBody>
      </p:sp>
      <p:sp>
        <p:nvSpPr>
          <p:cNvPr id="226" name="Google Shape;226;p14"/>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Proposed Solution</a:t>
            </a:r>
            <a:endParaRPr sz="2600"/>
          </a:p>
        </p:txBody>
      </p:sp>
      <p:sp>
        <p:nvSpPr>
          <p:cNvPr id="227" name="Google Shape;227;p1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28" name="Google Shape;228;p14"/>
          <p:cNvGrpSpPr/>
          <p:nvPr/>
        </p:nvGrpSpPr>
        <p:grpSpPr>
          <a:xfrm>
            <a:off x="282216" y="590918"/>
            <a:ext cx="369505" cy="369505"/>
            <a:chOff x="2594050" y="1631825"/>
            <a:chExt cx="439625" cy="439625"/>
          </a:xfrm>
        </p:grpSpPr>
        <p:sp>
          <p:nvSpPr>
            <p:cNvPr id="229" name="Google Shape;229;p14"/>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5"/>
          <p:cNvSpPr txBox="1"/>
          <p:nvPr>
            <p:ph idx="1" type="body"/>
          </p:nvPr>
        </p:nvSpPr>
        <p:spPr>
          <a:xfrm>
            <a:off x="75" y="1859100"/>
            <a:ext cx="4763400" cy="3148200"/>
          </a:xfrm>
          <a:prstGeom prst="rect">
            <a:avLst/>
          </a:prstGeom>
        </p:spPr>
        <p:txBody>
          <a:bodyPr anchorCtr="0" anchor="ctr" bIns="91425" lIns="91425" spcFirstLastPara="1" rIns="91425" wrap="square" tIns="91425">
            <a:noAutofit/>
          </a:bodyPr>
          <a:lstStyle/>
          <a:p>
            <a:pPr indent="-317500" lvl="0" marL="457200" rtl="0" algn="just">
              <a:spcBef>
                <a:spcPts val="0"/>
              </a:spcBef>
              <a:spcAft>
                <a:spcPts val="0"/>
              </a:spcAft>
              <a:buSzPts val="1400"/>
              <a:buChar char="▰"/>
            </a:pPr>
            <a:r>
              <a:rPr lang="en" sz="1400"/>
              <a:t>The total loss function is given by:</a:t>
            </a:r>
            <a:endParaRPr sz="1400"/>
          </a:p>
          <a:p>
            <a:pPr indent="-317500" lvl="0" marL="457200" rtl="0" algn="just">
              <a:spcBef>
                <a:spcPts val="1000"/>
              </a:spcBef>
              <a:spcAft>
                <a:spcPts val="0"/>
              </a:spcAft>
              <a:buSzPts val="1400"/>
              <a:buChar char="▰"/>
            </a:pPr>
            <a:r>
              <a:rPr lang="en" sz="1400"/>
              <a:t>The content and style loss functions are mean squared error between input images and the generated image. </a:t>
            </a:r>
            <a:endParaRPr sz="1400"/>
          </a:p>
          <a:p>
            <a:pPr indent="-317500" lvl="0" marL="457200" rtl="0" algn="just">
              <a:spcBef>
                <a:spcPts val="1000"/>
              </a:spcBef>
              <a:spcAft>
                <a:spcPts val="0"/>
              </a:spcAft>
              <a:buSzPts val="1400"/>
              <a:buChar char="▰"/>
            </a:pPr>
            <a:r>
              <a:rPr lang="en" sz="1400"/>
              <a:t>The correlation of style loss is obtained by multiplying feature map and its transpose, resulting in the gram matrix.</a:t>
            </a:r>
            <a:endParaRPr sz="1400"/>
          </a:p>
          <a:p>
            <a:pPr indent="-317500" lvl="0" marL="457200" rtl="0" algn="just">
              <a:spcBef>
                <a:spcPts val="1000"/>
              </a:spcBef>
              <a:spcAft>
                <a:spcPts val="0"/>
              </a:spcAft>
              <a:buSzPts val="1400"/>
              <a:buChar char="▰"/>
            </a:pPr>
            <a:r>
              <a:rPr lang="en" sz="1400"/>
              <a:t>The style of image is obtained from final layers of each convolution block of VGG19. For this, we use gram matrix to obtain a correlation between the style of the style image and the style of the generate image .</a:t>
            </a:r>
            <a:endParaRPr sz="1400"/>
          </a:p>
          <a:p>
            <a:pPr indent="-317500" lvl="0" marL="457200" rtl="0" algn="just">
              <a:spcBef>
                <a:spcPts val="1000"/>
              </a:spcBef>
              <a:spcAft>
                <a:spcPts val="0"/>
              </a:spcAft>
              <a:buSzPts val="1400"/>
              <a:buChar char="▰"/>
            </a:pPr>
            <a:r>
              <a:rPr lang="en" sz="1400"/>
              <a:t>Calculating difference of gram matrices of the style image and the generated image gives us final style loss.</a:t>
            </a:r>
            <a:endParaRPr sz="1400"/>
          </a:p>
          <a:p>
            <a:pPr indent="0" lvl="0" marL="0" rtl="0" algn="l">
              <a:spcBef>
                <a:spcPts val="1000"/>
              </a:spcBef>
              <a:spcAft>
                <a:spcPts val="1000"/>
              </a:spcAft>
              <a:buNone/>
            </a:pPr>
            <a:r>
              <a:t/>
            </a:r>
            <a:endParaRPr/>
          </a:p>
        </p:txBody>
      </p:sp>
      <p:sp>
        <p:nvSpPr>
          <p:cNvPr id="238" name="Google Shape;238;p15"/>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Proposed Solution continue...</a:t>
            </a:r>
            <a:endParaRPr sz="2400"/>
          </a:p>
        </p:txBody>
      </p:sp>
      <p:sp>
        <p:nvSpPr>
          <p:cNvPr id="239" name="Google Shape;239;p1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40" name="Google Shape;240;p15"/>
          <p:cNvGrpSpPr/>
          <p:nvPr/>
        </p:nvGrpSpPr>
        <p:grpSpPr>
          <a:xfrm>
            <a:off x="282216" y="590918"/>
            <a:ext cx="369505" cy="369505"/>
            <a:chOff x="2594050" y="1631825"/>
            <a:chExt cx="439625" cy="439625"/>
          </a:xfrm>
        </p:grpSpPr>
        <p:sp>
          <p:nvSpPr>
            <p:cNvPr id="241" name="Google Shape;241;p15"/>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5" name="Google Shape;245;p15"/>
          <p:cNvPicPr preferRelativeResize="0"/>
          <p:nvPr/>
        </p:nvPicPr>
        <p:blipFill>
          <a:blip r:embed="rId3">
            <a:alphaModFix/>
          </a:blip>
          <a:stretch>
            <a:fillRect/>
          </a:stretch>
        </p:blipFill>
        <p:spPr>
          <a:xfrm>
            <a:off x="4763475" y="1646225"/>
            <a:ext cx="4007974" cy="590550"/>
          </a:xfrm>
          <a:prstGeom prst="rect">
            <a:avLst/>
          </a:prstGeom>
          <a:noFill/>
          <a:ln>
            <a:noFill/>
          </a:ln>
        </p:spPr>
      </p:pic>
      <p:pic>
        <p:nvPicPr>
          <p:cNvPr id="246" name="Google Shape;246;p15"/>
          <p:cNvPicPr preferRelativeResize="0"/>
          <p:nvPr/>
        </p:nvPicPr>
        <p:blipFill>
          <a:blip r:embed="rId4">
            <a:alphaModFix/>
          </a:blip>
          <a:stretch>
            <a:fillRect/>
          </a:stretch>
        </p:blipFill>
        <p:spPr>
          <a:xfrm>
            <a:off x="4934450" y="2384600"/>
            <a:ext cx="3738450" cy="1740950"/>
          </a:xfrm>
          <a:prstGeom prst="rect">
            <a:avLst/>
          </a:prstGeom>
          <a:noFill/>
          <a:ln>
            <a:noFill/>
          </a:ln>
        </p:spPr>
      </p:pic>
      <p:sp>
        <p:nvSpPr>
          <p:cNvPr id="247" name="Google Shape;247;p15"/>
          <p:cNvSpPr/>
          <p:nvPr/>
        </p:nvSpPr>
        <p:spPr>
          <a:xfrm>
            <a:off x="3721225" y="1783700"/>
            <a:ext cx="545400" cy="315600"/>
          </a:xfrm>
          <a:prstGeom prst="rightArrow">
            <a:avLst>
              <a:gd fmla="val 50000" name="adj1"/>
              <a:gd fmla="val 50000" name="adj2"/>
            </a:avLst>
          </a:prstGeom>
          <a:solidFill>
            <a:srgbClr val="C7D3E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6"/>
          <p:cNvSpPr txBox="1"/>
          <p:nvPr>
            <p:ph idx="1" type="body"/>
          </p:nvPr>
        </p:nvSpPr>
        <p:spPr>
          <a:xfrm>
            <a:off x="75" y="1425300"/>
            <a:ext cx="9144000" cy="358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In other words, we are using pre-trained layers of vgg19 to define a loss that will do the following:</a:t>
            </a:r>
            <a:endParaRPr sz="1800"/>
          </a:p>
          <a:p>
            <a:pPr indent="-342900" lvl="0" marL="457200" rtl="0" algn="l">
              <a:spcBef>
                <a:spcPts val="1000"/>
              </a:spcBef>
              <a:spcAft>
                <a:spcPts val="0"/>
              </a:spcAft>
              <a:buSzPts val="1800"/>
              <a:buChar char="▰"/>
            </a:pPr>
            <a:r>
              <a:rPr lang="en" sz="1800"/>
              <a:t>Preserve content by maintaining similar high-level layer activations between the content image and the generated image.</a:t>
            </a:r>
            <a:endParaRPr sz="1800"/>
          </a:p>
          <a:p>
            <a:pPr indent="-342900" lvl="0" marL="457200" rtl="0" algn="l">
              <a:spcBef>
                <a:spcPts val="1000"/>
              </a:spcBef>
              <a:spcAft>
                <a:spcPts val="0"/>
              </a:spcAft>
              <a:buSzPts val="1800"/>
              <a:buChar char="▰"/>
            </a:pPr>
            <a:r>
              <a:rPr lang="en" sz="1800"/>
              <a:t>The convnet should “see” both the content image and the generated image as containing the same things.</a:t>
            </a:r>
            <a:endParaRPr sz="1800"/>
          </a:p>
          <a:p>
            <a:pPr indent="-342900" lvl="0" marL="457200" rtl="0" algn="l">
              <a:spcBef>
                <a:spcPts val="1000"/>
              </a:spcBef>
              <a:spcAft>
                <a:spcPts val="0"/>
              </a:spcAft>
              <a:buSzPts val="1800"/>
              <a:buChar char="▰"/>
            </a:pPr>
            <a:r>
              <a:rPr lang="en" sz="1800"/>
              <a:t>Preserve style by maintaining similar correlations within activations for both low- level layers and high-level layers. </a:t>
            </a:r>
            <a:endParaRPr sz="1800"/>
          </a:p>
          <a:p>
            <a:pPr indent="-342900" lvl="0" marL="457200" rtl="0" algn="l">
              <a:spcBef>
                <a:spcPts val="1000"/>
              </a:spcBef>
              <a:spcAft>
                <a:spcPts val="0"/>
              </a:spcAft>
              <a:buSzPts val="1800"/>
              <a:buChar char="▰"/>
            </a:pPr>
            <a:r>
              <a:rPr lang="en" sz="1800"/>
              <a:t>Feature correlations capture textures: the generated image and the style-reference image should share the similar textures at different spatial scales.</a:t>
            </a:r>
            <a:endParaRPr sz="1800"/>
          </a:p>
          <a:p>
            <a:pPr indent="0" lvl="0" marL="0" rtl="0" algn="l">
              <a:spcBef>
                <a:spcPts val="1000"/>
              </a:spcBef>
              <a:spcAft>
                <a:spcPts val="1000"/>
              </a:spcAft>
              <a:buNone/>
            </a:pPr>
            <a:r>
              <a:t/>
            </a:r>
            <a:endParaRPr/>
          </a:p>
        </p:txBody>
      </p:sp>
      <p:sp>
        <p:nvSpPr>
          <p:cNvPr id="253" name="Google Shape;253;p16"/>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lt1"/>
                </a:solidFill>
              </a:rPr>
              <a:t>Proposed Solution continue...</a:t>
            </a:r>
            <a:endParaRPr sz="2400"/>
          </a:p>
        </p:txBody>
      </p:sp>
      <p:sp>
        <p:nvSpPr>
          <p:cNvPr id="254" name="Google Shape;254;p1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55" name="Google Shape;255;p16"/>
          <p:cNvGrpSpPr/>
          <p:nvPr/>
        </p:nvGrpSpPr>
        <p:grpSpPr>
          <a:xfrm>
            <a:off x="282216" y="590918"/>
            <a:ext cx="369505" cy="369505"/>
            <a:chOff x="2594050" y="1631825"/>
            <a:chExt cx="439625" cy="439625"/>
          </a:xfrm>
        </p:grpSpPr>
        <p:sp>
          <p:nvSpPr>
            <p:cNvPr id="256" name="Google Shape;256;p16"/>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7"/>
          <p:cNvSpPr txBox="1"/>
          <p:nvPr>
            <p:ph idx="1" type="body"/>
          </p:nvPr>
        </p:nvSpPr>
        <p:spPr>
          <a:xfrm>
            <a:off x="75" y="1425300"/>
            <a:ext cx="9144000" cy="35820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T</a:t>
            </a:r>
            <a:r>
              <a:rPr lang="en" sz="1800"/>
              <a:t>ake input content image and style image and resize them to 500 by 500</a:t>
            </a:r>
            <a:endParaRPr sz="1800"/>
          </a:p>
          <a:p>
            <a:pPr indent="-342900" lvl="0" marL="457200" rtl="0" algn="l">
              <a:spcBef>
                <a:spcPts val="1000"/>
              </a:spcBef>
              <a:spcAft>
                <a:spcPts val="0"/>
              </a:spcAft>
              <a:buSzPts val="1800"/>
              <a:buChar char="▰"/>
            </a:pPr>
            <a:r>
              <a:rPr lang="en" sz="1800"/>
              <a:t>All the configurations required for the project are provided in a ‘config.ini’ file</a:t>
            </a:r>
            <a:endParaRPr sz="1800"/>
          </a:p>
          <a:p>
            <a:pPr indent="-342900" lvl="0" marL="457200" rtl="0" algn="l">
              <a:spcBef>
                <a:spcPts val="1000"/>
              </a:spcBef>
              <a:spcAft>
                <a:spcPts val="0"/>
              </a:spcAft>
              <a:buSzPts val="1800"/>
              <a:buChar char="▰"/>
            </a:pPr>
            <a:r>
              <a:rPr lang="en" sz="1800"/>
              <a:t>Pre-trained layers of VGG19 are read by the Tensorflow library.</a:t>
            </a:r>
            <a:endParaRPr sz="1800"/>
          </a:p>
          <a:p>
            <a:pPr indent="-342900" lvl="0" marL="457200" rtl="0" algn="l">
              <a:spcBef>
                <a:spcPts val="1000"/>
              </a:spcBef>
              <a:spcAft>
                <a:spcPts val="0"/>
              </a:spcAft>
              <a:buSzPts val="1800"/>
              <a:buChar char="▰"/>
            </a:pPr>
            <a:r>
              <a:rPr lang="en" sz="1800"/>
              <a:t>A copy of the content image is taken as the initial image, which over the course of iterations during the training process gets updated to the desired image with the style transferred from the style image.</a:t>
            </a:r>
            <a:endParaRPr sz="1800"/>
          </a:p>
          <a:p>
            <a:pPr indent="-342900" lvl="0" marL="457200" rtl="0" algn="l">
              <a:spcBef>
                <a:spcPts val="1000"/>
              </a:spcBef>
              <a:spcAft>
                <a:spcPts val="0"/>
              </a:spcAft>
              <a:buSzPts val="1800"/>
              <a:buChar char="▰"/>
            </a:pPr>
            <a:r>
              <a:rPr lang="en" sz="1800"/>
              <a:t>We have used Adam optimizer to train the model.</a:t>
            </a:r>
            <a:endParaRPr sz="1800"/>
          </a:p>
          <a:p>
            <a:pPr indent="-342900" lvl="0" marL="457200" rtl="0" algn="l">
              <a:spcBef>
                <a:spcPts val="1000"/>
              </a:spcBef>
              <a:spcAft>
                <a:spcPts val="1000"/>
              </a:spcAft>
              <a:buSzPts val="1800"/>
              <a:buChar char="▰"/>
            </a:pPr>
            <a:r>
              <a:rPr lang="en" sz="1800" u="sng">
                <a:solidFill>
                  <a:schemeClr val="hlink"/>
                </a:solidFill>
                <a:hlinkClick r:id="rId3"/>
              </a:rPr>
              <a:t>Implementation Video</a:t>
            </a:r>
            <a:endParaRPr sz="1800"/>
          </a:p>
        </p:txBody>
      </p:sp>
      <p:sp>
        <p:nvSpPr>
          <p:cNvPr id="265" name="Google Shape;265;p17"/>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lt1"/>
                </a:solidFill>
              </a:rPr>
              <a:t>Implementation Details</a:t>
            </a:r>
            <a:endParaRPr sz="2400"/>
          </a:p>
        </p:txBody>
      </p:sp>
      <p:sp>
        <p:nvSpPr>
          <p:cNvPr id="266" name="Google Shape;266;p1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67" name="Google Shape;267;p17"/>
          <p:cNvGrpSpPr/>
          <p:nvPr/>
        </p:nvGrpSpPr>
        <p:grpSpPr>
          <a:xfrm>
            <a:off x="282216" y="590918"/>
            <a:ext cx="369505" cy="369505"/>
            <a:chOff x="2594050" y="1631825"/>
            <a:chExt cx="439625" cy="439625"/>
          </a:xfrm>
        </p:grpSpPr>
        <p:sp>
          <p:nvSpPr>
            <p:cNvPr id="268" name="Google Shape;268;p17"/>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8"/>
          <p:cNvSpPr txBox="1"/>
          <p:nvPr>
            <p:ph type="title"/>
          </p:nvPr>
        </p:nvSpPr>
        <p:spPr>
          <a:xfrm>
            <a:off x="8528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INPUT IMAGE</a:t>
            </a:r>
            <a:endParaRPr/>
          </a:p>
        </p:txBody>
      </p:sp>
      <p:sp>
        <p:nvSpPr>
          <p:cNvPr id="277" name="Google Shape;277;p18"/>
          <p:cNvSpPr txBox="1"/>
          <p:nvPr>
            <p:ph idx="12" type="sldNum"/>
          </p:nvPr>
        </p:nvSpPr>
        <p:spPr>
          <a:xfrm>
            <a:off x="76566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78" name="Google Shape;278;p18"/>
          <p:cNvGrpSpPr/>
          <p:nvPr/>
        </p:nvGrpSpPr>
        <p:grpSpPr>
          <a:xfrm>
            <a:off x="320816" y="590918"/>
            <a:ext cx="369505" cy="369505"/>
            <a:chOff x="2594050" y="1631825"/>
            <a:chExt cx="439625" cy="439625"/>
          </a:xfrm>
        </p:grpSpPr>
        <p:sp>
          <p:nvSpPr>
            <p:cNvPr id="279" name="Google Shape;279;p1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8"/>
          <p:cNvSpPr txBox="1"/>
          <p:nvPr>
            <p:ph idx="1" type="body"/>
          </p:nvPr>
        </p:nvSpPr>
        <p:spPr>
          <a:xfrm>
            <a:off x="3030000" y="4827900"/>
            <a:ext cx="3084000" cy="315600"/>
          </a:xfrm>
          <a:prstGeom prst="rect">
            <a:avLst/>
          </a:prstGeom>
        </p:spPr>
        <p:txBody>
          <a:bodyPr anchorCtr="0" anchor="ctr" bIns="91425" lIns="91425" spcFirstLastPara="1" rIns="91425" wrap="square" tIns="91425">
            <a:noAutofit/>
          </a:bodyPr>
          <a:lstStyle/>
          <a:p>
            <a:pPr indent="0" lvl="0" marL="0" rtl="0" algn="just">
              <a:lnSpc>
                <a:spcPct val="150000"/>
              </a:lnSpc>
              <a:spcBef>
                <a:spcPts val="0"/>
              </a:spcBef>
              <a:spcAft>
                <a:spcPts val="1000"/>
              </a:spcAft>
              <a:buNone/>
            </a:pPr>
            <a:r>
              <a:rPr lang="en" sz="1200">
                <a:solidFill>
                  <a:schemeClr val="dk1"/>
                </a:solidFill>
                <a:latin typeface="Calibri"/>
                <a:ea typeface="Calibri"/>
                <a:cs typeface="Calibri"/>
                <a:sym typeface="Calibri"/>
              </a:rPr>
              <a:t>Content and style images</a:t>
            </a:r>
            <a:endParaRPr sz="1200"/>
          </a:p>
        </p:txBody>
      </p:sp>
      <p:pic>
        <p:nvPicPr>
          <p:cNvPr id="284" name="Google Shape;284;p18"/>
          <p:cNvPicPr preferRelativeResize="0"/>
          <p:nvPr/>
        </p:nvPicPr>
        <p:blipFill rotWithShape="1">
          <a:blip r:embed="rId3">
            <a:alphaModFix/>
          </a:blip>
          <a:srcRect b="27403" l="6979" r="7279" t="28952"/>
          <a:stretch/>
        </p:blipFill>
        <p:spPr>
          <a:xfrm>
            <a:off x="0" y="1158775"/>
            <a:ext cx="7733850" cy="3984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9"/>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after every 5 iteration</a:t>
            </a:r>
            <a:endParaRPr/>
          </a:p>
        </p:txBody>
      </p:sp>
      <p:sp>
        <p:nvSpPr>
          <p:cNvPr id="290" name="Google Shape;290;p1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1" name="Google Shape;291;p19"/>
          <p:cNvGrpSpPr/>
          <p:nvPr/>
        </p:nvGrpSpPr>
        <p:grpSpPr>
          <a:xfrm>
            <a:off x="282216" y="590918"/>
            <a:ext cx="369505" cy="369505"/>
            <a:chOff x="2594050" y="1631825"/>
            <a:chExt cx="439625" cy="439625"/>
          </a:xfrm>
        </p:grpSpPr>
        <p:sp>
          <p:nvSpPr>
            <p:cNvPr id="292" name="Google Shape;292;p1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19"/>
          <p:cNvSpPr txBox="1"/>
          <p:nvPr>
            <p:ph idx="1" type="body"/>
          </p:nvPr>
        </p:nvSpPr>
        <p:spPr>
          <a:xfrm>
            <a:off x="861624" y="4312950"/>
            <a:ext cx="2853300" cy="9627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t/>
            </a:r>
            <a:endParaRPr sz="1800"/>
          </a:p>
        </p:txBody>
      </p:sp>
      <p:pic>
        <p:nvPicPr>
          <p:cNvPr id="297" name="Google Shape;297;p19"/>
          <p:cNvPicPr preferRelativeResize="0"/>
          <p:nvPr/>
        </p:nvPicPr>
        <p:blipFill rotWithShape="1">
          <a:blip r:embed="rId3">
            <a:alphaModFix/>
          </a:blip>
          <a:srcRect b="5128" l="7807" r="6868" t="4903"/>
          <a:stretch/>
        </p:blipFill>
        <p:spPr>
          <a:xfrm>
            <a:off x="0" y="1158775"/>
            <a:ext cx="7994125" cy="402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